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3"/>
  </p:notesMasterIdLst>
  <p:sldIdLst>
    <p:sldId id="306" r:id="rId5"/>
    <p:sldId id="307" r:id="rId6"/>
    <p:sldId id="314" r:id="rId7"/>
    <p:sldId id="315" r:id="rId8"/>
    <p:sldId id="316" r:id="rId9"/>
    <p:sldId id="317" r:id="rId10"/>
    <p:sldId id="318" r:id="rId11"/>
    <p:sldId id="308" r:id="rId12"/>
    <p:sldId id="309" r:id="rId13"/>
    <p:sldId id="294" r:id="rId14"/>
    <p:sldId id="295" r:id="rId15"/>
    <p:sldId id="310" r:id="rId16"/>
    <p:sldId id="313" r:id="rId17"/>
    <p:sldId id="303" r:id="rId18"/>
    <p:sldId id="304" r:id="rId19"/>
    <p:sldId id="305" r:id="rId20"/>
    <p:sldId id="311"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40688B-4E9B-405A-AB6C-4C1DACC2F500}" v="7" dt="2022-12-04T01:25:37.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84967" autoAdjust="0"/>
  </p:normalViewPr>
  <p:slideViewPr>
    <p:cSldViewPr snapToGrid="0">
      <p:cViewPr>
        <p:scale>
          <a:sx n="97" d="100"/>
          <a:sy n="97" d="100"/>
        </p:scale>
        <p:origin x="103" y="5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indton Cayo" userId="e624173af0c2b3ba" providerId="LiveId" clId="{9340688B-4E9B-405A-AB6C-4C1DACC2F500}"/>
    <pc:docChg chg="undo redo custSel modSld">
      <pc:chgData name="Bellindton Cayo" userId="e624173af0c2b3ba" providerId="LiveId" clId="{9340688B-4E9B-405A-AB6C-4C1DACC2F500}" dt="2022-12-04T01:25:17.933" v="722" actId="20577"/>
      <pc:docMkLst>
        <pc:docMk/>
      </pc:docMkLst>
      <pc:sldChg chg="modSp mod">
        <pc:chgData name="Bellindton Cayo" userId="e624173af0c2b3ba" providerId="LiveId" clId="{9340688B-4E9B-405A-AB6C-4C1DACC2F500}" dt="2022-12-03T23:50:12.323" v="46" actId="20577"/>
        <pc:sldMkLst>
          <pc:docMk/>
          <pc:sldMk cId="2234500150" sldId="316"/>
        </pc:sldMkLst>
        <pc:spChg chg="mod">
          <ac:chgData name="Bellindton Cayo" userId="e624173af0c2b3ba" providerId="LiveId" clId="{9340688B-4E9B-405A-AB6C-4C1DACC2F500}" dt="2022-12-03T23:50:12.323" v="46" actId="20577"/>
          <ac:spMkLst>
            <pc:docMk/>
            <pc:sldMk cId="2234500150" sldId="316"/>
            <ac:spMk id="4" creationId="{65DE74E9-AA78-46C1-845A-0B72FA8AF35E}"/>
          </ac:spMkLst>
        </pc:spChg>
      </pc:sldChg>
      <pc:sldChg chg="modSp mod">
        <pc:chgData name="Bellindton Cayo" userId="e624173af0c2b3ba" providerId="LiveId" clId="{9340688B-4E9B-405A-AB6C-4C1DACC2F500}" dt="2022-12-04T01:10:31.322" v="314" actId="20577"/>
        <pc:sldMkLst>
          <pc:docMk/>
          <pc:sldMk cId="714092855" sldId="317"/>
        </pc:sldMkLst>
        <pc:spChg chg="mod">
          <ac:chgData name="Bellindton Cayo" userId="e624173af0c2b3ba" providerId="LiveId" clId="{9340688B-4E9B-405A-AB6C-4C1DACC2F500}" dt="2022-12-04T01:06:35.880" v="76" actId="313"/>
          <ac:spMkLst>
            <pc:docMk/>
            <pc:sldMk cId="714092855" sldId="317"/>
            <ac:spMk id="3" creationId="{1DDBBC93-70DF-4E4E-98E3-08124185AB18}"/>
          </ac:spMkLst>
        </pc:spChg>
        <pc:spChg chg="mod">
          <ac:chgData name="Bellindton Cayo" userId="e624173af0c2b3ba" providerId="LiveId" clId="{9340688B-4E9B-405A-AB6C-4C1DACC2F500}" dt="2022-12-04T01:10:31.322" v="314" actId="20577"/>
          <ac:spMkLst>
            <pc:docMk/>
            <pc:sldMk cId="714092855" sldId="317"/>
            <ac:spMk id="4" creationId="{65DE74E9-AA78-46C1-845A-0B72FA8AF35E}"/>
          </ac:spMkLst>
        </pc:spChg>
        <pc:picChg chg="mod">
          <ac:chgData name="Bellindton Cayo" userId="e624173af0c2b3ba" providerId="LiveId" clId="{9340688B-4E9B-405A-AB6C-4C1DACC2F500}" dt="2022-12-04T01:06:19.594" v="75" actId="14826"/>
          <ac:picMkLst>
            <pc:docMk/>
            <pc:sldMk cId="714092855" sldId="317"/>
            <ac:picMk id="6" creationId="{4642631A-6ABE-41EA-A308-9CF1230F1421}"/>
          </ac:picMkLst>
        </pc:picChg>
      </pc:sldChg>
      <pc:sldChg chg="modSp mod">
        <pc:chgData name="Bellindton Cayo" userId="e624173af0c2b3ba" providerId="LiveId" clId="{9340688B-4E9B-405A-AB6C-4C1DACC2F500}" dt="2022-12-04T01:25:17.933" v="722" actId="20577"/>
        <pc:sldMkLst>
          <pc:docMk/>
          <pc:sldMk cId="2729358207" sldId="318"/>
        </pc:sldMkLst>
        <pc:spChg chg="mod">
          <ac:chgData name="Bellindton Cayo" userId="e624173af0c2b3ba" providerId="LiveId" clId="{9340688B-4E9B-405A-AB6C-4C1DACC2F500}" dt="2022-12-04T01:11:15.002" v="330" actId="20577"/>
          <ac:spMkLst>
            <pc:docMk/>
            <pc:sldMk cId="2729358207" sldId="318"/>
            <ac:spMk id="3" creationId="{1DDBBC93-70DF-4E4E-98E3-08124185AB18}"/>
          </ac:spMkLst>
        </pc:spChg>
        <pc:spChg chg="mod">
          <ac:chgData name="Bellindton Cayo" userId="e624173af0c2b3ba" providerId="LiveId" clId="{9340688B-4E9B-405A-AB6C-4C1DACC2F500}" dt="2022-12-04T01:25:17.933" v="722" actId="20577"/>
          <ac:spMkLst>
            <pc:docMk/>
            <pc:sldMk cId="2729358207" sldId="318"/>
            <ac:spMk id="4" creationId="{65DE74E9-AA78-46C1-845A-0B72FA8AF35E}"/>
          </ac:spMkLst>
        </pc:spChg>
        <pc:picChg chg="mod">
          <ac:chgData name="Bellindton Cayo" userId="e624173af0c2b3ba" providerId="LiveId" clId="{9340688B-4E9B-405A-AB6C-4C1DACC2F500}" dt="2022-12-04T01:13:16.278" v="336" actId="1076"/>
          <ac:picMkLst>
            <pc:docMk/>
            <pc:sldMk cId="2729358207" sldId="318"/>
            <ac:picMk id="6" creationId="{4642631A-6ABE-41EA-A308-9CF1230F142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619783" cy="2843784"/>
          </a:xfrm>
        </p:spPr>
        <p:txBody>
          <a:bodyPr/>
          <a:lstStyle/>
          <a:p>
            <a:r>
              <a:rPr lang="en-US" sz="5400" spc="400" dirty="0">
                <a:solidFill>
                  <a:schemeClr val="bg1"/>
                </a:solidFill>
              </a:rPr>
              <a:t>Youth Homelessness Project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Fall 2022</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10</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14</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fontScale="90000"/>
          </a:bodyPr>
          <a:lstStyle/>
          <a:p>
            <a:r>
              <a:rPr lang="en-US" dirty="0">
                <a:latin typeface="+mn-lt"/>
              </a:rPr>
              <a:t>Spring boot Advantages</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Easier Deployment</a:t>
            </a:r>
          </a:p>
          <a:p>
            <a:pPr algn="r"/>
            <a:r>
              <a:rPr lang="en-US" sz="1800" dirty="0">
                <a:solidFill>
                  <a:schemeClr val="bg1"/>
                </a:solidFill>
              </a:rPr>
              <a:t>Simplified Scalability</a:t>
            </a:r>
          </a:p>
          <a:p>
            <a:pPr algn="r"/>
            <a:r>
              <a:rPr lang="en-US" dirty="0"/>
              <a:t>Compatible with Containers</a:t>
            </a:r>
            <a:endParaRPr lang="en-US" sz="1800" dirty="0">
              <a:solidFill>
                <a:schemeClr val="bg1"/>
              </a:solidFill>
            </a:endParaRPr>
          </a:p>
          <a:p>
            <a:pPr algn="r"/>
            <a:r>
              <a:rPr lang="en-US" sz="1800" dirty="0">
                <a:solidFill>
                  <a:schemeClr val="bg1"/>
                </a:solidFill>
              </a:rPr>
              <a:t>Little Configuration</a:t>
            </a:r>
          </a:p>
          <a:p>
            <a:pPr algn="r"/>
            <a:r>
              <a:rPr lang="en-US" dirty="0"/>
              <a:t>Minimizes time in production</a:t>
            </a:r>
            <a:endParaRPr lang="en-US" sz="1800" dirty="0">
              <a:solidFill>
                <a:schemeClr val="bg1"/>
              </a:solidFill>
            </a:endParaRP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srcRect/>
          <a:stretch/>
        </p:blipFill>
        <p:spPr>
          <a:xfrm>
            <a:off x="1366432" y="3410701"/>
            <a:ext cx="3707972" cy="1946685"/>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fontScale="90000"/>
          </a:bodyPr>
          <a:lstStyle/>
          <a:p>
            <a:r>
              <a:rPr lang="en-US" dirty="0">
                <a:latin typeface="+mn-lt"/>
              </a:rPr>
              <a:t>Rest API &amp; CRUD Commands</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Create</a:t>
            </a:r>
          </a:p>
          <a:p>
            <a:pPr algn="r"/>
            <a:r>
              <a:rPr lang="en-US" sz="1800" dirty="0">
                <a:solidFill>
                  <a:schemeClr val="bg1"/>
                </a:solidFill>
              </a:rPr>
              <a:t>Read</a:t>
            </a:r>
          </a:p>
          <a:p>
            <a:pPr algn="r"/>
            <a:r>
              <a:rPr lang="en-US" dirty="0"/>
              <a:t>Update</a:t>
            </a:r>
            <a:endParaRPr lang="en-US" sz="1800" dirty="0">
              <a:solidFill>
                <a:schemeClr val="bg1"/>
              </a:solidFill>
            </a:endParaRPr>
          </a:p>
          <a:p>
            <a:pPr algn="r"/>
            <a:r>
              <a:rPr lang="en-US" sz="1800" dirty="0">
                <a:solidFill>
                  <a:schemeClr val="bg1"/>
                </a:solidFill>
              </a:rPr>
              <a:t>Delete</a:t>
            </a: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srcRect/>
          <a:stretch/>
        </p:blipFill>
        <p:spPr>
          <a:xfrm>
            <a:off x="1366432" y="3410701"/>
            <a:ext cx="3707972" cy="1946685"/>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spTree>
    <p:extLst>
      <p:ext uri="{BB962C8B-B14F-4D97-AF65-F5344CB8AC3E}">
        <p14:creationId xmlns:p14="http://schemas.microsoft.com/office/powerpoint/2010/main" val="262117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a:bodyPr>
          <a:lstStyle/>
          <a:p>
            <a:r>
              <a:rPr lang="en-US" sz="4800" dirty="0">
                <a:latin typeface="+mn-lt"/>
              </a:rPr>
              <a:t>Fall project Team Technologies</a:t>
            </a:r>
            <a:endParaRPr lang="en-US" sz="4800"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MYSQL</a:t>
            </a:r>
          </a:p>
          <a:p>
            <a:pPr algn="r"/>
            <a:r>
              <a:rPr lang="en-US" sz="1800" dirty="0">
                <a:solidFill>
                  <a:schemeClr val="bg1"/>
                </a:solidFill>
              </a:rPr>
              <a:t>AWS Elastic Beanstalk</a:t>
            </a:r>
          </a:p>
          <a:p>
            <a:pPr algn="r"/>
            <a:r>
              <a:rPr lang="en-US" dirty="0"/>
              <a:t>AWS Quick sight</a:t>
            </a:r>
            <a:endParaRPr lang="en-US" sz="1800" dirty="0">
              <a:solidFill>
                <a:schemeClr val="bg1"/>
              </a:solidFill>
            </a:endParaRPr>
          </a:p>
          <a:p>
            <a:pPr algn="r"/>
            <a:endParaRPr lang="en-US" sz="1800" dirty="0">
              <a:solidFill>
                <a:schemeClr val="bg1"/>
              </a:solidFill>
            </a:endParaRP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srcRect/>
          <a:stretch/>
        </p:blipFill>
        <p:spPr>
          <a:xfrm>
            <a:off x="2035835" y="2433419"/>
            <a:ext cx="1946685" cy="1946685"/>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pic>
        <p:nvPicPr>
          <p:cNvPr id="2" name="Picture Placeholder 5">
            <a:extLst>
              <a:ext uri="{FF2B5EF4-FFF2-40B4-BE49-F238E27FC236}">
                <a16:creationId xmlns:a16="http://schemas.microsoft.com/office/drawing/2014/main" id="{80A280FE-ED95-2EAE-725B-C28A2AC453D9}"/>
              </a:ext>
            </a:extLst>
          </p:cNvPr>
          <p:cNvPicPr>
            <a:picLocks noChangeAspect="1"/>
          </p:cNvPicPr>
          <p:nvPr/>
        </p:nvPicPr>
        <p:blipFill>
          <a:blip r:embed="rId3"/>
          <a:srcRect/>
          <a:stretch/>
        </p:blipFill>
        <p:spPr>
          <a:xfrm>
            <a:off x="2035836" y="531212"/>
            <a:ext cx="1946685" cy="1946685"/>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pic>
        <p:nvPicPr>
          <p:cNvPr id="5" name="Picture Placeholder 5">
            <a:extLst>
              <a:ext uri="{FF2B5EF4-FFF2-40B4-BE49-F238E27FC236}">
                <a16:creationId xmlns:a16="http://schemas.microsoft.com/office/drawing/2014/main" id="{A8914CC8-4255-41E4-9260-58640B86F7F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96000" y="4593424"/>
            <a:ext cx="3707972" cy="1530814"/>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spTree>
    <p:extLst>
      <p:ext uri="{BB962C8B-B14F-4D97-AF65-F5344CB8AC3E}">
        <p14:creationId xmlns:p14="http://schemas.microsoft.com/office/powerpoint/2010/main" val="119566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a:bodyPr>
          <a:lstStyle/>
          <a:p>
            <a:r>
              <a:rPr lang="en-US" dirty="0">
                <a:latin typeface="+mn-lt"/>
              </a:rPr>
              <a:t>SQL Scripts</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Dependent Scripts</a:t>
            </a:r>
          </a:p>
          <a:p>
            <a:pPr algn="r"/>
            <a:r>
              <a:rPr lang="en-US" sz="1800" dirty="0">
                <a:solidFill>
                  <a:schemeClr val="bg1"/>
                </a:solidFill>
              </a:rPr>
              <a:t>Housing Scripts</a:t>
            </a:r>
          </a:p>
          <a:p>
            <a:pPr algn="r"/>
            <a:r>
              <a:rPr lang="en-US" dirty="0"/>
              <a:t>Food Scripts</a:t>
            </a:r>
            <a:endParaRPr lang="en-US" sz="1800" dirty="0">
              <a:solidFill>
                <a:schemeClr val="bg1"/>
              </a:solidFill>
            </a:endParaRPr>
          </a:p>
          <a:p>
            <a:pPr algn="r"/>
            <a:r>
              <a:rPr lang="en-US" dirty="0"/>
              <a:t>S</a:t>
            </a:r>
            <a:r>
              <a:rPr lang="en-US" sz="1800" dirty="0">
                <a:solidFill>
                  <a:schemeClr val="bg1"/>
                </a:solidFill>
              </a:rPr>
              <a:t>tudent scripts</a:t>
            </a:r>
          </a:p>
          <a:p>
            <a:pPr algn="r"/>
            <a:r>
              <a:rPr lang="en-US" dirty="0"/>
              <a:t>Admin Scripts</a:t>
            </a:r>
          </a:p>
          <a:p>
            <a:pPr algn="r"/>
            <a:r>
              <a:rPr lang="en-US" sz="1800" dirty="0">
                <a:solidFill>
                  <a:schemeClr val="bg1"/>
                </a:solidFill>
              </a:rPr>
              <a:t>Employee Scripts</a:t>
            </a:r>
          </a:p>
          <a:p>
            <a:pPr algn="r"/>
            <a:r>
              <a:rPr lang="en-US" dirty="0"/>
              <a:t>Survey Question Scripts</a:t>
            </a:r>
          </a:p>
          <a:p>
            <a:pPr algn="r"/>
            <a:r>
              <a:rPr lang="en-US" sz="1800" dirty="0">
                <a:solidFill>
                  <a:schemeClr val="bg1"/>
                </a:solidFill>
              </a:rPr>
              <a:t>Resource Information Scripts</a:t>
            </a: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srcRect/>
          <a:stretch/>
        </p:blipFill>
        <p:spPr>
          <a:xfrm>
            <a:off x="2258899" y="2066823"/>
            <a:ext cx="3061963" cy="3061963"/>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spTree>
    <p:extLst>
      <p:ext uri="{BB962C8B-B14F-4D97-AF65-F5344CB8AC3E}">
        <p14:creationId xmlns:p14="http://schemas.microsoft.com/office/powerpoint/2010/main" val="223450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fontScale="90000"/>
          </a:bodyPr>
          <a:lstStyle/>
          <a:p>
            <a:r>
              <a:rPr lang="en-US" dirty="0">
                <a:latin typeface="+mn-lt"/>
              </a:rPr>
              <a:t>AWS Elastic Beanstalk</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Infrastructure as service</a:t>
            </a:r>
          </a:p>
          <a:p>
            <a:pPr algn="r"/>
            <a:r>
              <a:rPr lang="en-US" sz="1800" dirty="0">
                <a:solidFill>
                  <a:schemeClr val="bg1"/>
                </a:solidFill>
              </a:rPr>
              <a:t>Containerized web app</a:t>
            </a:r>
          </a:p>
          <a:p>
            <a:pPr algn="r"/>
            <a:r>
              <a:rPr lang="en-US" dirty="0"/>
              <a:t>Cloud Server</a:t>
            </a:r>
            <a:endParaRPr lang="en-US" sz="1800" dirty="0">
              <a:solidFill>
                <a:schemeClr val="bg1"/>
              </a:solidFill>
            </a:endParaRPr>
          </a:p>
          <a:p>
            <a:pPr algn="r"/>
            <a:r>
              <a:rPr lang="en-US" dirty="0"/>
              <a:t>Cloud Storage</a:t>
            </a:r>
            <a:endParaRPr lang="en-US" sz="1800" dirty="0">
              <a:solidFill>
                <a:schemeClr val="bg1"/>
              </a:solidFill>
            </a:endParaRPr>
          </a:p>
          <a:p>
            <a:pPr algn="r"/>
            <a:r>
              <a:rPr lang="en-US" dirty="0"/>
              <a:t>Networking</a:t>
            </a:r>
          </a:p>
          <a:p>
            <a:pPr algn="r"/>
            <a:r>
              <a:rPr lang="en-US" sz="1800" dirty="0">
                <a:solidFill>
                  <a:schemeClr val="bg1"/>
                </a:solidFill>
              </a:rPr>
              <a:t>Scalability</a:t>
            </a:r>
          </a:p>
          <a:p>
            <a:pPr algn="r"/>
            <a:r>
              <a:rPr lang="en-US" dirty="0"/>
              <a:t>MySQL Engine on RDS Instance</a:t>
            </a:r>
          </a:p>
          <a:p>
            <a:pPr algn="r"/>
            <a:r>
              <a:rPr lang="en-US" sz="1800" dirty="0">
                <a:solidFill>
                  <a:schemeClr val="bg1"/>
                </a:solidFill>
              </a:rPr>
              <a:t>No need for scripting integration</a:t>
            </a: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srcRect/>
          <a:stretch/>
        </p:blipFill>
        <p:spPr>
          <a:xfrm>
            <a:off x="2258899" y="2066823"/>
            <a:ext cx="3061963" cy="3061963"/>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spTree>
    <p:extLst>
      <p:ext uri="{BB962C8B-B14F-4D97-AF65-F5344CB8AC3E}">
        <p14:creationId xmlns:p14="http://schemas.microsoft.com/office/powerpoint/2010/main" val="71409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a:bodyPr>
          <a:lstStyle/>
          <a:p>
            <a:r>
              <a:rPr lang="en-US" dirty="0">
                <a:latin typeface="+mn-lt"/>
              </a:rPr>
              <a:t>AWS quicksight</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normAutofit/>
          </a:bodyPr>
          <a:lstStyle/>
          <a:p>
            <a:pPr algn="r"/>
            <a:r>
              <a:rPr lang="en-US" sz="1800" dirty="0">
                <a:solidFill>
                  <a:schemeClr val="bg1"/>
                </a:solidFill>
              </a:rPr>
              <a:t>Business Intelligence</a:t>
            </a:r>
          </a:p>
          <a:p>
            <a:pPr algn="r"/>
            <a:r>
              <a:rPr lang="en-US" dirty="0"/>
              <a:t>Analytics Tools</a:t>
            </a:r>
          </a:p>
          <a:p>
            <a:pPr algn="r"/>
            <a:r>
              <a:rPr lang="en-US" dirty="0"/>
              <a:t>Re</a:t>
            </a:r>
            <a:r>
              <a:rPr lang="en-US" sz="1800" dirty="0">
                <a:solidFill>
                  <a:schemeClr val="bg1"/>
                </a:solidFill>
              </a:rPr>
              <a:t>ports</a:t>
            </a:r>
          </a:p>
          <a:p>
            <a:pPr algn="r"/>
            <a:r>
              <a:rPr lang="en-US" dirty="0"/>
              <a:t>Visualization of data</a:t>
            </a:r>
            <a:endParaRPr lang="en-US" sz="1800" dirty="0">
              <a:solidFill>
                <a:schemeClr val="bg1"/>
              </a:solidFill>
            </a:endParaRPr>
          </a:p>
          <a:p>
            <a:pPr algn="r"/>
            <a:r>
              <a:rPr lang="en-US" dirty="0"/>
              <a:t>Ask questions about data in natural language</a:t>
            </a:r>
          </a:p>
          <a:p>
            <a:pPr algn="r"/>
            <a:r>
              <a:rPr lang="en-US" sz="1800" dirty="0">
                <a:solidFill>
                  <a:schemeClr val="bg1"/>
                </a:solidFill>
              </a:rPr>
              <a:t>Embed </a:t>
            </a:r>
            <a:r>
              <a:rPr lang="en-US" dirty="0"/>
              <a:t>analytics tools into web apps</a:t>
            </a:r>
          </a:p>
          <a:p>
            <a:pPr algn="r"/>
            <a:r>
              <a:rPr lang="en-US" dirty="0"/>
              <a:t>Future YHP team may embed MYSQL data via Quick sight  into the web app</a:t>
            </a:r>
            <a:endParaRPr lang="en-US" sz="1800" dirty="0">
              <a:solidFill>
                <a:schemeClr val="bg1"/>
              </a:solidFill>
            </a:endParaRPr>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a:stretch/>
        </p:blipFill>
        <p:spPr>
          <a:xfrm>
            <a:off x="235672" y="2965748"/>
            <a:ext cx="5515052" cy="2276856"/>
          </a:xfr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Fall 2022</a:t>
            </a:r>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YHP</a:t>
            </a:r>
            <a:endParaRPr lang="en-US" dirty="0"/>
          </a:p>
        </p:txBody>
      </p:sp>
    </p:spTree>
    <p:extLst>
      <p:ext uri="{BB962C8B-B14F-4D97-AF65-F5344CB8AC3E}">
        <p14:creationId xmlns:p14="http://schemas.microsoft.com/office/powerpoint/2010/main" val="272935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{B91FDA91-983D-4CC0-A0E7-461F802483F6}tf89338750_win32</Template>
  <TotalTime>380</TotalTime>
  <Words>636</Words>
  <Application>Microsoft Office PowerPoint</Application>
  <PresentationFormat>Widescreen</PresentationFormat>
  <Paragraphs>144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Youth Homelessness Project</vt:lpstr>
      <vt:lpstr>Spring boot Advantages</vt:lpstr>
      <vt:lpstr>Rest API &amp; CRUD Commands</vt:lpstr>
      <vt:lpstr>Fall project Team Technologies</vt:lpstr>
      <vt:lpstr>SQL Scripts</vt:lpstr>
      <vt:lpstr>AWS Elastic Beanstalk</vt:lpstr>
      <vt:lpstr>AWS quicksight</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Homelessness Project</dc:title>
  <dc:creator>Bellindton Cayo</dc:creator>
  <cp:lastModifiedBy>Bellindton Cayo</cp:lastModifiedBy>
  <cp:revision>1</cp:revision>
  <dcterms:created xsi:type="dcterms:W3CDTF">2022-12-03T19:05:17Z</dcterms:created>
  <dcterms:modified xsi:type="dcterms:W3CDTF">2022-12-04T01:25:46Z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